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Bradley1" initials="KB1" lastIdx="1" clrIdx="0">
    <p:extLst>
      <p:ext uri="{19B8F6BF-5375-455C-9EA6-DF929625EA0E}">
        <p15:presenceInfo xmlns:p15="http://schemas.microsoft.com/office/powerpoint/2012/main" userId="Kevin Bradley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093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60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08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69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be7bdbbe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g7fbe7bdbb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61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bba2f2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7fbba2f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21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06582" y="365126"/>
            <a:ext cx="78087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527811" y="1849582"/>
            <a:ext cx="6935491" cy="43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5E96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6363437" y="6321405"/>
            <a:ext cx="2127459" cy="242508"/>
            <a:chOff x="5681662" y="3219450"/>
            <a:chExt cx="3676650" cy="419100"/>
          </a:xfrm>
        </p:grpSpPr>
        <p:pic>
          <p:nvPicPr>
            <p:cNvPr id="20" name="Google Shape;20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81662" y="3219450"/>
              <a:ext cx="828675" cy="41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10337" y="3219450"/>
              <a:ext cx="2847975" cy="419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/>
        </p:nvSpPr>
        <p:spPr>
          <a:xfrm>
            <a:off x="3477662" y="1060475"/>
            <a:ext cx="5558588" cy="4832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out your list* of words.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body shapes for each letter to spell each word: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letters = stand with arms above head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b, d, f, h, k, l, t</a:t>
            </a:r>
            <a:endParaRPr sz="2800" b="0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letters = bend knees with arms out in front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6D1226"/>
                </a:solidFill>
                <a:latin typeface="Calibri"/>
                <a:ea typeface="Calibri"/>
                <a:cs typeface="Calibri"/>
                <a:sym typeface="Calibri"/>
              </a:rPr>
              <a:t>        a, c, e, </a:t>
            </a:r>
            <a:r>
              <a:rPr lang="en-US" sz="2800" b="1" i="0" u="none" strike="noStrike" cap="none" dirty="0" err="1">
                <a:solidFill>
                  <a:srgbClr val="6D1226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1" i="0" u="none" strike="noStrike" cap="none" dirty="0">
                <a:solidFill>
                  <a:srgbClr val="6D1226"/>
                </a:solidFill>
                <a:latin typeface="Calibri"/>
                <a:ea typeface="Calibri"/>
                <a:cs typeface="Calibri"/>
                <a:sym typeface="Calibri"/>
              </a:rPr>
              <a:t>, m, n, o, r, s, u, v, w, x, z</a:t>
            </a:r>
            <a:endParaRPr sz="2800" b="0" i="0" u="none" strike="noStrike" cap="none" dirty="0">
              <a:solidFill>
                <a:srgbClr val="6D12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Letters with tails = touch toes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5E96"/>
                </a:solidFill>
                <a:latin typeface="Calibri"/>
                <a:ea typeface="Calibri"/>
                <a:cs typeface="Calibri"/>
                <a:sym typeface="Calibri"/>
              </a:rPr>
              <a:t>g, j, p, q, y</a:t>
            </a:r>
            <a:endParaRPr sz="2800" b="0" i="0" u="none" strike="noStrike" cap="none" dirty="0">
              <a:solidFill>
                <a:srgbClr val="005E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3585412" y="176295"/>
            <a:ext cx="55585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6D1226"/>
                </a:solidFill>
                <a:latin typeface="Calibri"/>
                <a:ea typeface="Calibri"/>
                <a:cs typeface="Calibri"/>
                <a:sym typeface="Calibri"/>
              </a:rPr>
              <a:t>Alphabet Aerobics</a:t>
            </a:r>
            <a:endParaRPr sz="4000" b="1" i="0" u="none" strike="noStrike" cap="none">
              <a:solidFill>
                <a:srgbClr val="6D12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171" y="522125"/>
            <a:ext cx="5544398" cy="554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" y="-1676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/>
        </p:nvSpPr>
        <p:spPr>
          <a:xfrm>
            <a:off x="0" y="45624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Air Writing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dirty="0"/>
          </a:p>
        </p:txBody>
      </p:sp>
      <p:sp>
        <p:nvSpPr>
          <p:cNvPr id="49" name="Google Shape;49;p8"/>
          <p:cNvSpPr txBox="1"/>
          <p:nvPr/>
        </p:nvSpPr>
        <p:spPr>
          <a:xfrm>
            <a:off x="350520" y="1605692"/>
            <a:ext cx="8488680" cy="477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AutoNum type="arabicPeriod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out your list of words.</a:t>
            </a:r>
            <a:endParaRPr sz="4800" dirty="0">
              <a:solidFill>
                <a:schemeClr val="dk1"/>
              </a:solidFill>
            </a:endParaRPr>
          </a:p>
          <a:p>
            <a:pPr marL="457200" indent="-533400">
              <a:lnSpc>
                <a:spcPct val="107916"/>
              </a:lnSpc>
              <a:buClr>
                <a:schemeClr val="dk1"/>
              </a:buClr>
              <a:buSzPts val="4800"/>
              <a:buFont typeface="Noto Sans Symbols"/>
              <a:buAutoNum type="arabicPeriod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your pointer finger, practice writing each word in the air in front of you. </a:t>
            </a:r>
            <a:endParaRPr lang="en-US" sz="4800" dirty="0">
              <a:solidFill>
                <a:schemeClr val="dk1"/>
              </a:solidFill>
            </a:endParaRPr>
          </a:p>
          <a:p>
            <a:pPr marL="457200" lvl="0" indent="-5334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AutoNum type="arabicPeriod"/>
            </a:pPr>
            <a:endParaRPr lang="en-US"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358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3360"/>
              <a:buFont typeface="Noto Sans Symbols"/>
              <a:buNone/>
            </a:pPr>
            <a:endParaRPr sz="2800" b="0" i="0" u="none" strike="noStrike" cap="none" dirty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3589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SzPts val="3360"/>
              <a:buFont typeface="Noto Sans Symbols"/>
              <a:buNone/>
            </a:pPr>
            <a:endParaRPr sz="2800" b="0" i="0" u="none" strike="noStrike" cap="none" dirty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C99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" y="-16764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/>
        </p:nvSpPr>
        <p:spPr>
          <a:xfrm>
            <a:off x="0" y="456242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Interruptions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dirty="0"/>
          </a:p>
        </p:txBody>
      </p:sp>
      <p:sp>
        <p:nvSpPr>
          <p:cNvPr id="56" name="Google Shape;56;p9"/>
          <p:cNvSpPr txBox="1"/>
          <p:nvPr/>
        </p:nvSpPr>
        <p:spPr>
          <a:xfrm>
            <a:off x="350520" y="1605692"/>
            <a:ext cx="84888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aloud and  interrupt your reading when you come across these text elements by doing the following movements: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2">
              <a:lnSpc>
                <a:spcPct val="107916"/>
              </a:lnSpc>
              <a:buClr>
                <a:schemeClr val="dk1"/>
              </a:buClr>
              <a:buSzPts val="3000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!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Jump in the air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2">
              <a:lnSpc>
                <a:spcPct val="107916"/>
              </a:lnSpc>
              <a:buClr>
                <a:schemeClr val="dk1"/>
              </a:buClr>
              <a:buSzPts val="3000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.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Sit down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2">
              <a:lnSpc>
                <a:spcPct val="107916"/>
              </a:lnSpc>
              <a:buClr>
                <a:schemeClr val="dk1"/>
              </a:buClr>
              <a:buSzPts val="3000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,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 Breath in deeply, exhale slowly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2">
              <a:lnSpc>
                <a:spcPct val="107916"/>
              </a:lnSpc>
              <a:buClr>
                <a:schemeClr val="dk1"/>
              </a:buClr>
              <a:buSzPts val="3000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: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Both hands above your head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2">
              <a:lnSpc>
                <a:spcPct val="107916"/>
              </a:lnSpc>
              <a:buClr>
                <a:schemeClr val="dk1"/>
              </a:buClr>
              <a:buSzPts val="3000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?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Spin in a circle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2">
              <a:lnSpc>
                <a:spcPct val="107916"/>
              </a:lnSpc>
              <a:buClr>
                <a:schemeClr val="dk1"/>
              </a:buClr>
              <a:buSzPts val="3000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Capital letter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Stand up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358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3360"/>
              <a:buFont typeface="Noto Sans Symbols"/>
              <a:buNone/>
            </a:pPr>
            <a:endParaRPr sz="2800" b="0" i="0" u="none" strike="noStrike" cap="none" dirty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3589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SzPts val="3360"/>
              <a:buFont typeface="Noto Sans Symbols"/>
              <a:buNone/>
            </a:pPr>
            <a:endParaRPr sz="2800" b="0" i="0" u="none" strike="noStrike" cap="none" dirty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C99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" y="-16764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/>
        </p:nvSpPr>
        <p:spPr>
          <a:xfrm>
            <a:off x="0" y="456242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Interruptions</a:t>
            </a:r>
            <a:endParaRPr/>
          </a:p>
        </p:txBody>
      </p:sp>
      <p:sp>
        <p:nvSpPr>
          <p:cNvPr id="63" name="Google Shape;63;p10"/>
          <p:cNvSpPr txBox="1"/>
          <p:nvPr/>
        </p:nvSpPr>
        <p:spPr>
          <a:xfrm>
            <a:off x="350520" y="1605692"/>
            <a:ext cx="84888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Jump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Sit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Inhale, exhale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Hands above head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Spin around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Stand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28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358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3360"/>
              <a:buFont typeface="Noto Sans Symbols"/>
              <a:buNone/>
            </a:pPr>
            <a:endParaRPr sz="400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3589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SzPts val="3360"/>
              <a:buFont typeface="Noto Sans Symbols"/>
              <a:buNone/>
            </a:pPr>
            <a:endParaRPr sz="4000" b="0" i="0" u="none" strike="noStrike" cap="non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C99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C99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169</Words>
  <Application>Microsoft Office PowerPoint</Application>
  <PresentationFormat>On-screen Show (4:3)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Noto Sans Symbols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Lynch</dc:creator>
  <cp:lastModifiedBy>Desiree Law</cp:lastModifiedBy>
  <cp:revision>8</cp:revision>
  <dcterms:modified xsi:type="dcterms:W3CDTF">2020-05-11T14:33:16Z</dcterms:modified>
</cp:coreProperties>
</file>